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1" r:id="rId5"/>
    <p:sldId id="259" r:id="rId6"/>
    <p:sldId id="260" r:id="rId7"/>
    <p:sldId id="266" r:id="rId8"/>
    <p:sldId id="262" r:id="rId9"/>
    <p:sldId id="263" r:id="rId10"/>
    <p:sldId id="273" r:id="rId11"/>
    <p:sldId id="264" r:id="rId12"/>
    <p:sldId id="265" r:id="rId13"/>
    <p:sldId id="270" r:id="rId14"/>
    <p:sldId id="271" r:id="rId15"/>
    <p:sldId id="274" r:id="rId16"/>
    <p:sldId id="269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133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잘 </a:t>
            </a:r>
            <a:r>
              <a:rPr lang="ko-KR" altLang="en-US" dirty="0" smtClean="0"/>
              <a:t>못하는데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sz="2400" dirty="0" smtClean="0"/>
              <a:t>표윤석 </a:t>
            </a:r>
            <a:r>
              <a:rPr lang="ko-KR" altLang="en-US" sz="2400" dirty="0"/>
              <a:t>박사 </a:t>
            </a:r>
            <a:r>
              <a:rPr lang="en-US" altLang="ko-KR" sz="2400" dirty="0"/>
              <a:t>ROS </a:t>
            </a:r>
            <a:r>
              <a:rPr lang="ko-KR" altLang="en-US" sz="2400" dirty="0" smtClean="0"/>
              <a:t>강의 수강 전제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 smtClean="0"/>
              <a:t>예제 체험 시간에 짧고 굵게 </a:t>
            </a:r>
            <a:r>
              <a:rPr lang="en-US" altLang="ko-KR" sz="2400" dirty="0" smtClean="0"/>
              <a:t>ROS </a:t>
            </a:r>
            <a:r>
              <a:rPr lang="ko-KR" altLang="en-US" sz="2400" dirty="0" smtClean="0"/>
              <a:t>강의 진행합니다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예습 해서 오시는 것도 좋습니다</a:t>
            </a:r>
            <a:r>
              <a:rPr lang="en-US" altLang="ko-KR" sz="2400" dirty="0"/>
              <a:t> (http://</a:t>
            </a:r>
            <a:r>
              <a:rPr lang="en-US" altLang="ko-KR" sz="2400" dirty="0" smtClean="0"/>
              <a:t>wiki.ros.org/kinetic/Installation/Ubuntu)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단체 </a:t>
            </a:r>
            <a:r>
              <a:rPr lang="ko-KR" altLang="en-US" dirty="0" err="1" smtClean="0"/>
              <a:t>카톡방을</a:t>
            </a:r>
            <a:r>
              <a:rPr lang="ko-KR" altLang="en-US" dirty="0" smtClean="0"/>
              <a:t> 만들자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어떠신가요</a:t>
            </a:r>
            <a:r>
              <a:rPr lang="en-US" altLang="ko-KR" sz="2400" dirty="0" smtClean="0"/>
              <a:t>?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97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인사 및 추가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</a:t>
            </a:r>
            <a:r>
              <a:rPr lang="ko-KR" altLang="en-US" sz="2400" dirty="0" smtClean="0"/>
              <a:t>분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7487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팀 구성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~</a:t>
            </a:r>
            <a:r>
              <a:rPr lang="en-US" altLang="ko-KR" dirty="0"/>
              <a:t>6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87890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김도현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87890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양재</a:t>
            </a:r>
            <a:r>
              <a:rPr lang="ko-KR" altLang="en-US" sz="2400" dirty="0">
                <a:solidFill>
                  <a:schemeClr val="tx1"/>
                </a:solidFill>
              </a:rPr>
              <a:t>호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87890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백진철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7890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허준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87890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이현옥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4168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김원철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84168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최종호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84168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김기훈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4168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조동운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84168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고명</a:t>
            </a:r>
            <a:r>
              <a:rPr lang="ko-KR" altLang="en-US" sz="2400" dirty="0">
                <a:solidFill>
                  <a:schemeClr val="tx1"/>
                </a:solidFill>
              </a:rPr>
              <a:t>준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5536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LIDAR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VR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5536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536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CTRL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5536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팀 구성 </a:t>
            </a:r>
            <a:r>
              <a:rPr lang="en-US" altLang="ko-KR" dirty="0" smtClean="0"/>
              <a:t>(6</a:t>
            </a:r>
            <a:r>
              <a:rPr lang="ko-KR" altLang="en-US" dirty="0" smtClean="0"/>
              <a:t>월에 </a:t>
            </a:r>
            <a:r>
              <a:rPr lang="ko-KR" altLang="en-US" dirty="0" err="1" smtClean="0"/>
              <a:t>제비뽑기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51520" y="3427822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5701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51520" y="4377927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75701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5701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75701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75701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44408" y="3427822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056" y="2091229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244408" y="4377927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6056" y="304133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76056" y="3991440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6056" y="4941545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  <a:br>
              <a:rPr lang="en-US" altLang="ko-KR" sz="2400" dirty="0" smtClean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76056" y="586942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75701" y="1496530"/>
            <a:ext cx="2280254" cy="380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6056" y="1496530"/>
            <a:ext cx="2280254" cy="3800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B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16600" dirty="0" smtClean="0"/>
              <a:t>?</a:t>
            </a: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지금 말씀 드릴 수는 없습니다</a:t>
            </a:r>
            <a:endParaRPr lang="en-US" altLang="ko-KR" sz="2800" dirty="0" smtClean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결코 섭섭한</a:t>
            </a:r>
            <a:r>
              <a:rPr lang="en-US" altLang="ko-KR" sz="2800" dirty="0" smtClean="0">
                <a:solidFill>
                  <a:srgbClr val="00B0F0"/>
                </a:solidFill>
              </a:rPr>
              <a:t>(?)</a:t>
            </a:r>
            <a:r>
              <a:rPr lang="ko-KR" altLang="en-US" sz="2800" dirty="0" smtClean="0">
                <a:solidFill>
                  <a:srgbClr val="00B0F0"/>
                </a:solidFill>
              </a:rPr>
              <a:t> 수준의 상품은 아닐 겁니다</a:t>
            </a:r>
            <a:endParaRPr lang="ko-KR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0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TurtleBot3 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TurtleBot3 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</a:t>
            </a:r>
            <a:r>
              <a:rPr lang="ko-KR" altLang="en-US" sz="2400" dirty="0" smtClean="0"/>
              <a:t>조율 및 인계 </a:t>
            </a:r>
            <a:r>
              <a:rPr lang="ko-KR" altLang="en-US" sz="2400" dirty="0" smtClean="0"/>
              <a:t>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b="1" dirty="0" smtClean="0"/>
              <a:t>자율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조립 </a:t>
            </a:r>
            <a:r>
              <a:rPr lang="en-US" altLang="ko-KR" dirty="0" smtClean="0"/>
              <a:t>(1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설명서는 박스 안에 동봉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uSDCard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</a:t>
            </a:r>
            <a:r>
              <a:rPr lang="ko-KR" altLang="en-US" dirty="0" smtClean="0"/>
              <a:t>이 시간 끝나고 반드시 반환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조립과 동시에 </a:t>
            </a:r>
            <a:r>
              <a:rPr lang="en-US" altLang="ko-KR" dirty="0" err="1" smtClean="0"/>
              <a:t>uSDCard</a:t>
            </a:r>
            <a:r>
              <a:rPr lang="en-US" altLang="ko-KR" dirty="0" smtClean="0"/>
              <a:t> writing </a:t>
            </a:r>
            <a:r>
              <a:rPr lang="ko-KR" altLang="en-US" dirty="0" smtClean="0"/>
              <a:t>실시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조당 </a:t>
            </a:r>
            <a:r>
              <a:rPr lang="en-US" altLang="ko-KR" dirty="0" smtClean="0"/>
              <a:t>TurtleBot3 1</a:t>
            </a:r>
            <a:r>
              <a:rPr lang="ko-KR" altLang="en-US" dirty="0" smtClean="0"/>
              <a:t>대씩 분배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조립 실시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우리의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MIT </a:t>
            </a:r>
            <a:r>
              <a:rPr lang="en-US" altLang="ko-KR" sz="2400" dirty="0" err="1" smtClean="0"/>
              <a:t>DuckieTown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컨셉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+@ (</a:t>
            </a:r>
            <a:r>
              <a:rPr lang="ko-KR" altLang="en-US" sz="2400" dirty="0" smtClean="0"/>
              <a:t>추가 </a:t>
            </a:r>
            <a:r>
              <a:rPr lang="ko-KR" altLang="en-US" sz="2400" dirty="0" err="1" smtClean="0"/>
              <a:t>컨셉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</p:txBody>
      </p:sp>
      <p:pic>
        <p:nvPicPr>
          <p:cNvPr id="6146" name="Picture 2" descr="「mit duckietown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024336" cy="19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67944" y="1844824"/>
            <a:ext cx="19784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차선 인식</a:t>
            </a:r>
            <a:endParaRPr lang="en-US" altLang="ko-KR" dirty="0" smtClean="0"/>
          </a:p>
          <a:p>
            <a:r>
              <a:rPr lang="ko-KR" altLang="en-US" dirty="0" smtClean="0"/>
              <a:t>물체 칼라 인식</a:t>
            </a:r>
            <a:endParaRPr lang="en-US" altLang="ko-KR" dirty="0" smtClean="0"/>
          </a:p>
          <a:p>
            <a:r>
              <a:rPr lang="en-US" altLang="ko-KR" dirty="0" err="1" smtClean="0"/>
              <a:t>AprilTag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 smtClean="0"/>
              <a:t>조명 색 인식</a:t>
            </a:r>
            <a:endParaRPr lang="en-US" altLang="ko-KR" dirty="0" smtClean="0"/>
          </a:p>
          <a:p>
            <a:r>
              <a:rPr lang="en-US" altLang="ko-KR" dirty="0" smtClean="0"/>
              <a:t>Night Vision</a:t>
            </a:r>
          </a:p>
          <a:p>
            <a:endParaRPr lang="en-US" altLang="ko-KR" dirty="0"/>
          </a:p>
          <a:p>
            <a:r>
              <a:rPr lang="en-US" altLang="ko-KR" dirty="0" smtClean="0"/>
              <a:t>PID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6152" name="Picture 8" descr="「차량 인식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40" y="4509120"/>
            <a:ext cx="2828731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「벽돌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1748695" cy="12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6371" y="2381025"/>
            <a:ext cx="683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+</a:t>
            </a:r>
            <a:endParaRPr lang="ko-KR" altLang="en-US" sz="5400" b="1" dirty="0"/>
          </a:p>
        </p:txBody>
      </p:sp>
      <p:pic>
        <p:nvPicPr>
          <p:cNvPr id="6156" name="Picture 12" descr="「표지판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65875"/>
            <a:ext cx="1808039" cy="1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폭발 1 18"/>
          <p:cNvSpPr/>
          <p:nvPr/>
        </p:nvSpPr>
        <p:spPr>
          <a:xfrm rot="20700000">
            <a:off x="6565846" y="1066717"/>
            <a:ext cx="2572873" cy="1816146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할 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/>
            </a:r>
            <a:br>
              <a:rPr lang="en-US" altLang="ko-KR" sz="2000" b="1" dirty="0" smtClean="0">
                <a:solidFill>
                  <a:schemeClr val="tx1"/>
                </a:solidFill>
              </a:rPr>
            </a:br>
            <a:r>
              <a:rPr lang="ko-KR" altLang="en-US" sz="2000" b="1" dirty="0" smtClean="0">
                <a:solidFill>
                  <a:schemeClr val="tx1"/>
                </a:solidFill>
              </a:rPr>
              <a:t>무지 많다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b="14395"/>
          <a:stretch/>
        </p:blipFill>
        <p:spPr bwMode="auto">
          <a:xfrm>
            <a:off x="348329" y="4509121"/>
            <a:ext cx="3501914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2017</a:t>
            </a:r>
            <a:r>
              <a:rPr lang="ko-KR" altLang="en-US" sz="2400" dirty="0" smtClean="0"/>
              <a:t>년부터 </a:t>
            </a:r>
            <a:r>
              <a:rPr lang="en-US" altLang="ko-KR" sz="2400" dirty="0" smtClean="0"/>
              <a:t>ROS (Robot Operating System) 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공식 </a:t>
            </a:r>
            <a:r>
              <a:rPr lang="ko-KR" altLang="en-US" sz="2400" dirty="0" err="1" smtClean="0"/>
              <a:t>리퍼런스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로봇</a:t>
            </a:r>
            <a:endParaRPr lang="en-US" altLang="ko-KR" sz="2400" dirty="0" smtClean="0"/>
          </a:p>
        </p:txBody>
      </p:sp>
      <p:pic>
        <p:nvPicPr>
          <p:cNvPr id="3080" name="Picture 8" descr="https://lh4.googleusercontent.com/vk0DVYkjsVhJUJjONGh_wqCHEszw1vEaamcwXvDAfGr8Z8U6dZ2kKjvvjjD8U4lJfOTeJRjPoIHRoObvpqrn3dCJpmjhgdDMoZH-bovugfeBvMD1yS-wqGydzSf7YWcEUmnEtK17y9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80927"/>
            <a:ext cx="4968552" cy="37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t="7189" r="57597" b="10831"/>
          <a:stretch/>
        </p:blipFill>
        <p:spPr bwMode="auto">
          <a:xfrm>
            <a:off x="539552" y="2780927"/>
            <a:ext cx="2555632" cy="37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기본 기능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추</a:t>
            </a:r>
            <a:r>
              <a:rPr lang="ko-KR" altLang="en-US" sz="2400" dirty="0"/>
              <a:t>가</a:t>
            </a:r>
            <a:r>
              <a:rPr lang="ko-KR" altLang="en-US" sz="2400" dirty="0" smtClean="0"/>
              <a:t> 기능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1873424"/>
            <a:ext cx="6910737" cy="2235319"/>
            <a:chOff x="251520" y="2132856"/>
            <a:chExt cx="8710937" cy="28176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132856"/>
              <a:ext cx="4246440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132856"/>
              <a:ext cx="4246441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79022" y="4581128"/>
              <a:ext cx="79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SLAM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7230" y="4581128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NAVIGATION</a:t>
              </a:r>
              <a:endParaRPr lang="ko-KR" altLang="en-US" dirty="0"/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65712"/>
            <a:ext cx="3368872" cy="18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314" y="6453336"/>
            <a:ext cx="22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Vision Recognition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57480" y="5059264"/>
            <a:ext cx="376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+ Machine Learning?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1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MIT </a:t>
            </a:r>
            <a:r>
              <a:rPr lang="ko-KR" altLang="en-US" dirty="0" smtClean="0"/>
              <a:t>보다 높은 레벨을 추구</a:t>
            </a:r>
            <a:endParaRPr lang="ko-KR" altLang="en-US" dirty="0"/>
          </a:p>
        </p:txBody>
      </p:sp>
      <p:pic>
        <p:nvPicPr>
          <p:cNvPr id="1026" name="Picture 2" descr="duckietow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525565"/>
            <a:ext cx="3960439" cy="2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미로찾기 로봇 벽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12603"/>
          <a:stretch/>
        </p:blipFill>
        <p:spPr bwMode="auto">
          <a:xfrm>
            <a:off x="323529" y="4257639"/>
            <a:ext cx="4122294" cy="23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4514" y="1506772"/>
            <a:ext cx="294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Vision Recognition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5014" y="4005064"/>
            <a:ext cx="275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Depth Perception</a:t>
            </a:r>
            <a:endParaRPr lang="ko-KR" altLang="en-US" sz="2400" b="1" dirty="0"/>
          </a:p>
        </p:txBody>
      </p:sp>
      <p:pic>
        <p:nvPicPr>
          <p:cNvPr id="1032" name="Picture 8" descr="차선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10999" r="16852" b="19055"/>
          <a:stretch/>
        </p:blipFill>
        <p:spPr bwMode="auto">
          <a:xfrm>
            <a:off x="5179441" y="2128385"/>
            <a:ext cx="3033195" cy="16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일본 골목길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1"/>
          <a:stretch/>
        </p:blipFill>
        <p:spPr bwMode="auto">
          <a:xfrm>
            <a:off x="4779165" y="4653136"/>
            <a:ext cx="3934748" cy="19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인원 구성</a:t>
            </a:r>
            <a:endParaRPr lang="ko-KR" altLang="en-US" dirty="0"/>
          </a:p>
        </p:txBody>
      </p:sp>
      <p:sp>
        <p:nvSpPr>
          <p:cNvPr id="4" name="폭발 1 3"/>
          <p:cNvSpPr/>
          <p:nvPr/>
        </p:nvSpPr>
        <p:spPr>
          <a:xfrm rot="20700000">
            <a:off x="5350394" y="4456403"/>
            <a:ext cx="2956420" cy="2169981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OROCA </a:t>
            </a:r>
            <a:r>
              <a:rPr lang="ko-KR" altLang="en-US" b="1" dirty="0" smtClean="0">
                <a:solidFill>
                  <a:schemeClr val="tx1"/>
                </a:solidFill>
              </a:rPr>
              <a:t>사상 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ko-KR" altLang="en-US" b="1" dirty="0" err="1" smtClean="0">
                <a:solidFill>
                  <a:schemeClr val="tx1"/>
                </a:solidFill>
              </a:rPr>
              <a:t>역대급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구성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786" y="4509120"/>
            <a:ext cx="3895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 도와줘야 합니다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서로가 적이 아닌 동지입니다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b="1" dirty="0" smtClean="0">
                <a:solidFill>
                  <a:srgbClr val="0070C0"/>
                </a:solidFill>
              </a:rPr>
              <a:t>여긴 회사가 아닙니다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절대 뒤통수 </a:t>
            </a:r>
            <a:r>
              <a:rPr lang="ko-KR" altLang="en-US" dirty="0" smtClean="0">
                <a:solidFill>
                  <a:srgbClr val="0070C0"/>
                </a:solidFill>
              </a:rPr>
              <a:t>안 맞습니다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각 분야에서 모두가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고수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 입니다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나를 </a:t>
            </a:r>
            <a:r>
              <a:rPr lang="ko-KR" altLang="en-US" dirty="0" smtClean="0">
                <a:solidFill>
                  <a:srgbClr val="0070C0"/>
                </a:solidFill>
              </a:rPr>
              <a:t>무시하지 </a:t>
            </a:r>
            <a:r>
              <a:rPr lang="ko-KR" altLang="en-US" dirty="0" err="1" smtClean="0">
                <a:solidFill>
                  <a:srgbClr val="0070C0"/>
                </a:solidFill>
              </a:rPr>
              <a:t>말찌어라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65459"/>
              </p:ext>
            </p:extLst>
          </p:nvPr>
        </p:nvGraphicFramePr>
        <p:xfrm>
          <a:off x="1091952" y="1397000"/>
          <a:ext cx="6864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60"/>
                <a:gridCol w="1008112"/>
                <a:gridCol w="576064"/>
                <a:gridCol w="1728192"/>
                <a:gridCol w="2664296"/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총 인원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04/05~06/14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06/21~08/09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LIDAR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LIDAR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제어 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en-US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5292080" y="2017182"/>
            <a:ext cx="2655912" cy="1414415"/>
            <a:chOff x="5724128" y="2017182"/>
            <a:chExt cx="2655912" cy="1414415"/>
          </a:xfrm>
        </p:grpSpPr>
        <p:grpSp>
          <p:nvGrpSpPr>
            <p:cNvPr id="32" name="그룹 31"/>
            <p:cNvGrpSpPr/>
            <p:nvPr/>
          </p:nvGrpSpPr>
          <p:grpSpPr>
            <a:xfrm>
              <a:off x="5724128" y="2017182"/>
              <a:ext cx="648072" cy="1411818"/>
              <a:chOff x="5724128" y="2017182"/>
              <a:chExt cx="648072" cy="1411818"/>
            </a:xfrm>
          </p:grpSpPr>
          <p:cxnSp>
            <p:nvCxnSpPr>
              <p:cNvPr id="17" name="직선 화살표 연결선 16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6359042" y="2533988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7668344" y="2019779"/>
              <a:ext cx="711696" cy="1411818"/>
              <a:chOff x="5724128" y="2017182"/>
              <a:chExt cx="648072" cy="141181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28208" y="2518387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04248" y="251522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vs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728079" y="3662622"/>
            <a:ext cx="1364554" cy="846498"/>
            <a:chOff x="2987824" y="3662622"/>
            <a:chExt cx="1364554" cy="846498"/>
          </a:xfrm>
        </p:grpSpPr>
        <p:pic>
          <p:nvPicPr>
            <p:cNvPr id="43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851920" y="390120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5</a:t>
              </a:r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44921" y="3662622"/>
            <a:ext cx="1491191" cy="846498"/>
            <a:chOff x="2987824" y="3662622"/>
            <a:chExt cx="1491191" cy="846498"/>
          </a:xfrm>
        </p:grpSpPr>
        <p:pic>
          <p:nvPicPr>
            <p:cNvPr id="47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3851920" y="390120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5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개인플레이 가능</a:t>
            </a:r>
            <a:r>
              <a:rPr lang="en-US" altLang="ko-KR" dirty="0" smtClean="0"/>
              <a:t>?</a:t>
            </a:r>
            <a:endParaRPr lang="en-US" altLang="ko-KR" dirty="0" smtClean="0"/>
          </a:p>
          <a:p>
            <a:r>
              <a:rPr lang="ko-KR" altLang="en-US" dirty="0" smtClean="0"/>
              <a:t>사람이 적었으면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세상에 도움이 되었으면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여러분들은 </a:t>
            </a:r>
            <a:r>
              <a:rPr lang="ko-KR" altLang="en-US" dirty="0" err="1" smtClean="0"/>
              <a:t>로봇가이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로봇을 다른 구성으로 해도 되나요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다른 요일은 안되나요</a:t>
            </a:r>
            <a:r>
              <a:rPr lang="en-US" altLang="ko-KR" dirty="0" smtClean="0"/>
              <a:t>?</a:t>
            </a:r>
          </a:p>
          <a:p>
            <a:r>
              <a:rPr lang="ko-KR" altLang="en-US" sz="2400" dirty="0" smtClean="0"/>
              <a:t>등등 매우 많음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7490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464</Words>
  <Application>Microsoft Office PowerPoint</Application>
  <PresentationFormat>화면 슬라이드 쇼(4:3)</PresentationFormat>
  <Paragraphs>162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TB3 자율주행 1기 일정</vt:lpstr>
      <vt:lpstr>TurtleBot3 조립 (1시간)</vt:lpstr>
      <vt:lpstr>우리의 과제</vt:lpstr>
      <vt:lpstr>TurtleBot3?</vt:lpstr>
      <vt:lpstr>TurtleBot3 기능</vt:lpstr>
      <vt:lpstr>MIT 보다 높은 레벨을 추구</vt:lpstr>
      <vt:lpstr>인원 구성</vt:lpstr>
      <vt:lpstr>들어온 질문 및 의견들</vt:lpstr>
      <vt:lpstr>들어온 질문 및 의견들</vt:lpstr>
      <vt:lpstr>인사 및 추가 질문 타임</vt:lpstr>
      <vt:lpstr>팀 구성 (4월초~6월초)</vt:lpstr>
      <vt:lpstr>팀 구성 (6월에 제비뽑기)</vt:lpstr>
      <vt:lpstr>상품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72</cp:revision>
  <dcterms:created xsi:type="dcterms:W3CDTF">2017-03-04T12:08:10Z</dcterms:created>
  <dcterms:modified xsi:type="dcterms:W3CDTF">2017-03-27T04:11:23Z</dcterms:modified>
</cp:coreProperties>
</file>